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D0017-5650-4178-9177-1EAFCE3087C6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53506-5D4A-4D47-9203-70E4B20CA52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istorytok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428750" cy="838200"/>
          </a:xfrm>
          <a:prstGeom prst="rect">
            <a:avLst/>
          </a:prstGeom>
        </p:spPr>
      </p:pic>
      <p:pic>
        <p:nvPicPr>
          <p:cNvPr id="8" name="Picture 7" descr="ice-road-truckers-team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6978650" y="0"/>
            <a:ext cx="2165350" cy="10477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7.xml"/><Relationship Id="rId7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slide" Target="slide4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br>
              <a:rPr lang="en-US" dirty="0" smtClean="0"/>
            </a:br>
            <a:r>
              <a:rPr lang="en-US" dirty="0" smtClean="0"/>
              <a:t>Linking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245px-Nelson_Mandela-2008_(edit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07280"/>
            <a:ext cx="1493520" cy="1950720"/>
          </a:xfrm>
          <a:prstGeom prst="rect">
            <a:avLst/>
          </a:prstGeom>
        </p:spPr>
      </p:pic>
      <p:pic>
        <p:nvPicPr>
          <p:cNvPr id="5" name="Picture 4" descr="enlightme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15300" y="5071311"/>
            <a:ext cx="1028700" cy="1786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role do statistics play in history?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role should empathy play in a historian’s work?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common fallacies arise in studying History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Class will pick a topic for Discussion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609600" y="2362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Perception</a:t>
            </a:r>
            <a:endParaRPr lang="en-US" b="1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2667000" y="2362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</a:t>
            </a:r>
            <a:r>
              <a:rPr lang="en-US" dirty="0" smtClean="0"/>
              <a:t> </a:t>
            </a:r>
            <a:r>
              <a:rPr lang="en-US" b="1" dirty="0" smtClean="0"/>
              <a:t>Arts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2362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Reason</a:t>
            </a:r>
            <a:endParaRPr lang="en-US" b="1" dirty="0"/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609600" y="3200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Language</a:t>
            </a:r>
            <a:endParaRPr lang="en-US" b="1" dirty="0"/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2743200" y="3200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Emotion</a:t>
            </a:r>
            <a:endParaRPr lang="en-US" b="1" dirty="0"/>
          </a:p>
        </p:txBody>
      </p:sp>
      <p:sp>
        <p:nvSpPr>
          <p:cNvPr id="9" name="TextBox 8">
            <a:hlinkClick r:id="rId6" action="ppaction://hlinksldjump"/>
          </p:cNvPr>
          <p:cNvSpPr txBox="1"/>
          <p:nvPr/>
        </p:nvSpPr>
        <p:spPr>
          <a:xfrm>
            <a:off x="5029200" y="3200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Mathematics</a:t>
            </a:r>
            <a:endParaRPr lang="en-US" b="1" dirty="0"/>
          </a:p>
        </p:txBody>
      </p:sp>
      <p:sp>
        <p:nvSpPr>
          <p:cNvPr id="10" name="TextBox 9">
            <a:hlinkClick r:id="rId7" action="ppaction://hlinksldjump"/>
          </p:cNvPr>
          <p:cNvSpPr txBox="1"/>
          <p:nvPr/>
        </p:nvSpPr>
        <p:spPr>
          <a:xfrm>
            <a:off x="533400" y="4343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Religion</a:t>
            </a:r>
            <a:endParaRPr lang="en-US" b="1" dirty="0"/>
          </a:p>
        </p:txBody>
      </p:sp>
      <p:sp>
        <p:nvSpPr>
          <p:cNvPr id="11" name="TextBox 10">
            <a:hlinkClick r:id="rId8" action="ppaction://hlinksldjump"/>
          </p:cNvPr>
          <p:cNvSpPr txBox="1"/>
          <p:nvPr/>
        </p:nvSpPr>
        <p:spPr>
          <a:xfrm>
            <a:off x="2667000" y="4343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Natural</a:t>
            </a:r>
            <a:r>
              <a:rPr lang="en-US" dirty="0" smtClean="0"/>
              <a:t> </a:t>
            </a:r>
            <a:r>
              <a:rPr lang="en-US" b="1" dirty="0" smtClean="0"/>
              <a:t>Sciences</a:t>
            </a:r>
            <a:endParaRPr lang="en-US" b="1" dirty="0"/>
          </a:p>
        </p:txBody>
      </p:sp>
      <p:sp>
        <p:nvSpPr>
          <p:cNvPr id="12" name="TextBox 11">
            <a:hlinkClick r:id="rId9" action="ppaction://hlinksldjump"/>
          </p:cNvPr>
          <p:cNvSpPr txBox="1"/>
          <p:nvPr/>
        </p:nvSpPr>
        <p:spPr>
          <a:xfrm>
            <a:off x="4953000" y="4343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Human</a:t>
            </a:r>
            <a:r>
              <a:rPr lang="en-US" dirty="0" smtClean="0"/>
              <a:t> </a:t>
            </a:r>
            <a:r>
              <a:rPr lang="en-US" b="1" dirty="0" smtClean="0"/>
              <a:t>Sciences</a:t>
            </a:r>
            <a:endParaRPr lang="en-US" b="1" dirty="0"/>
          </a:p>
        </p:txBody>
      </p:sp>
      <p:sp>
        <p:nvSpPr>
          <p:cNvPr id="13" name="TextBox 12">
            <a:hlinkClick r:id="rId10" action="ppaction://hlinksldjump"/>
          </p:cNvPr>
          <p:cNvSpPr txBox="1"/>
          <p:nvPr/>
        </p:nvSpPr>
        <p:spPr>
          <a:xfrm>
            <a:off x="3352800" y="5486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Ethics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reliable is eye witness testimony as a primary source?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historical events be described in neutral language?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role has religion played in shaping history?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historians make moral judgments about the pas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Arts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is History similar to fiction?</a:t>
            </a:r>
          </a:p>
          <a:p>
            <a:r>
              <a:rPr lang="en-US" dirty="0" smtClean="0"/>
              <a:t>How is it different?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Sciences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History differ from other social sciences?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Sciences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the scientific method be applied to History?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126</Words>
  <Application>Microsoft Office PowerPoint</Application>
  <PresentationFormat>On-screen Show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History  Linking Questions</vt:lpstr>
      <vt:lpstr>Class will pick a topic for Discussion</vt:lpstr>
      <vt:lpstr>Perception</vt:lpstr>
      <vt:lpstr>Language</vt:lpstr>
      <vt:lpstr>Religion</vt:lpstr>
      <vt:lpstr>Ethics</vt:lpstr>
      <vt:lpstr>The Arts </vt:lpstr>
      <vt:lpstr>Human Sciences</vt:lpstr>
      <vt:lpstr>Natural Sciences</vt:lpstr>
      <vt:lpstr>Mathematics</vt:lpstr>
      <vt:lpstr>Emotion</vt:lpstr>
      <vt:lpstr>Reason</vt:lpstr>
    </vt:vector>
  </TitlesOfParts>
  <Company>Bishop Mackenzie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 Linking Question</dc:title>
  <dc:creator>s.oloughlin</dc:creator>
  <cp:lastModifiedBy>s.oloughlin</cp:lastModifiedBy>
  <cp:revision>3</cp:revision>
  <dcterms:created xsi:type="dcterms:W3CDTF">2012-04-11T06:58:59Z</dcterms:created>
  <dcterms:modified xsi:type="dcterms:W3CDTF">2012-04-11T07:19:12Z</dcterms:modified>
</cp:coreProperties>
</file>